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Llaima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Imágenes Sentinel 2 L2A falso color térmico</a:t>
            </a:r>
          </a:p>
          <a:p>
            <a:r>
              <a:t>Time Lapse 02 enero – 29 enero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Imágenes Sentinel 2 L2A color verdadero</a:t>
            </a:r>
          </a:p>
          <a:p>
            <a:r>
              <a:t>Time Lapse 02 enero – 29 enero 2026</a:t>
            </a:r>
          </a:p>
        </p:txBody>
      </p:sp>
      <p:pic>
        <p:nvPicPr>
          <p:cNvPr id="10" name="Picture 9" descr="Llaim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1" name="Picture 10" descr="Llaim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2</cp:revision>
  <dcterms:created xsi:type="dcterms:W3CDTF">2026-02-01T05:23:51Z</dcterms:created>
  <dcterms:modified xsi:type="dcterms:W3CDTF">2026-02-01T17:47:56Z</dcterms:modified>
</cp:coreProperties>
</file>